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Schulleitung@brabeckschule.nrw.schule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38EBCF9-AE4B-47BB-8D94-0A3819D8A1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Zirkusprojekt </a:t>
            </a:r>
            <a:r>
              <a:rPr lang="de-DE" dirty="0" smtClean="0"/>
              <a:t>2022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DB6A986F-7D1C-4713-ADA7-08996FA145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/>
              <a:t>Brabeckschule</a:t>
            </a:r>
            <a:r>
              <a:rPr lang="de-DE" dirty="0"/>
              <a:t> Hemer</a:t>
            </a:r>
          </a:p>
        </p:txBody>
      </p:sp>
    </p:spTree>
    <p:extLst>
      <p:ext uri="{BB962C8B-B14F-4D97-AF65-F5344CB8AC3E}">
        <p14:creationId xmlns:p14="http://schemas.microsoft.com/office/powerpoint/2010/main" val="3339670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52224A5-FD19-43FF-87B1-8BC8C469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Ablauf und Organisation</a:t>
            </a:r>
            <a:br>
              <a:rPr lang="de-DE" dirty="0"/>
            </a:br>
            <a:r>
              <a:rPr lang="de-DE" sz="3100" dirty="0"/>
              <a:t>Projektwoche vom </a:t>
            </a:r>
            <a:r>
              <a:rPr lang="de-DE" sz="3100" dirty="0" smtClean="0"/>
              <a:t>09.05.2022 </a:t>
            </a:r>
            <a:r>
              <a:rPr lang="de-DE" sz="3100" dirty="0"/>
              <a:t>– </a:t>
            </a:r>
            <a:r>
              <a:rPr lang="de-DE" sz="3100" dirty="0" smtClean="0"/>
              <a:t>14.05.2022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3B2A5C7-A3EA-4DDD-B83A-CC9DF7380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Donnerstag, 05.05</a:t>
            </a:r>
            <a:r>
              <a:rPr lang="de-DE" dirty="0"/>
              <a:t>.</a:t>
            </a:r>
            <a:r>
              <a:rPr lang="de-DE" dirty="0" smtClean="0"/>
              <a:t>			Fortbildung für Workshops (Eltern und Lehrer) 8 – </a:t>
            </a:r>
            <a:r>
              <a:rPr lang="de-DE" dirty="0" smtClean="0"/>
              <a:t>ca. 15 </a:t>
            </a:r>
            <a:r>
              <a:rPr lang="de-DE" dirty="0" smtClean="0"/>
              <a:t>Uhr</a:t>
            </a:r>
          </a:p>
          <a:p>
            <a:r>
              <a:rPr lang="de-DE" dirty="0" smtClean="0"/>
              <a:t>Sonntag</a:t>
            </a:r>
            <a:r>
              <a:rPr lang="de-DE" dirty="0"/>
              <a:t>, </a:t>
            </a:r>
            <a:r>
              <a:rPr lang="de-DE" dirty="0" smtClean="0"/>
              <a:t>08.05.</a:t>
            </a:r>
            <a:r>
              <a:rPr lang="de-DE" dirty="0"/>
              <a:t>			</a:t>
            </a:r>
            <a:r>
              <a:rPr lang="de-DE" dirty="0" smtClean="0"/>
              <a:t>	Aufbau </a:t>
            </a:r>
            <a:r>
              <a:rPr lang="de-DE" dirty="0"/>
              <a:t>der Manege in der Turnhalle um 17 Uhr 								</a:t>
            </a:r>
            <a:r>
              <a:rPr lang="de-DE" dirty="0" smtClean="0"/>
              <a:t>               (</a:t>
            </a:r>
            <a:r>
              <a:rPr lang="de-DE" dirty="0"/>
              <a:t>dafür werden ca. 5 starke Männer benötigt)</a:t>
            </a:r>
          </a:p>
          <a:p>
            <a:r>
              <a:rPr lang="de-DE" dirty="0"/>
              <a:t>Montag, </a:t>
            </a:r>
            <a:r>
              <a:rPr lang="de-DE" dirty="0" smtClean="0"/>
              <a:t>09.05. </a:t>
            </a:r>
            <a:r>
              <a:rPr lang="de-DE" dirty="0"/>
              <a:t>			</a:t>
            </a:r>
            <a:r>
              <a:rPr lang="de-DE" dirty="0" smtClean="0"/>
              <a:t>	Schnuppertraining </a:t>
            </a:r>
            <a:r>
              <a:rPr lang="de-DE" dirty="0"/>
              <a:t>und Einteilung in die Workshops</a:t>
            </a:r>
          </a:p>
          <a:p>
            <a:r>
              <a:rPr lang="de-DE" dirty="0"/>
              <a:t>Dienstag, </a:t>
            </a:r>
            <a:r>
              <a:rPr lang="de-DE" dirty="0" smtClean="0"/>
              <a:t>10.05. </a:t>
            </a:r>
            <a:r>
              <a:rPr lang="de-DE" dirty="0"/>
              <a:t>	</a:t>
            </a:r>
            <a:r>
              <a:rPr lang="de-DE" dirty="0" smtClean="0"/>
              <a:t>bis</a:t>
            </a:r>
            <a:r>
              <a:rPr lang="de-DE" dirty="0"/>
              <a:t>		</a:t>
            </a:r>
            <a:r>
              <a:rPr lang="de-DE" dirty="0" smtClean="0"/>
              <a:t>      </a:t>
            </a:r>
            <a:r>
              <a:rPr lang="de-DE" dirty="0" smtClean="0"/>
              <a:t>  </a:t>
            </a:r>
            <a:r>
              <a:rPr lang="de-DE" dirty="0" smtClean="0"/>
              <a:t>Training </a:t>
            </a:r>
            <a:r>
              <a:rPr lang="de-DE" dirty="0"/>
              <a:t>in den Workshops						</a:t>
            </a:r>
            <a:r>
              <a:rPr lang="de-DE" dirty="0" smtClean="0"/>
              <a:t> Donnerstag</a:t>
            </a:r>
            <a:r>
              <a:rPr lang="de-DE" dirty="0"/>
              <a:t>, </a:t>
            </a:r>
            <a:r>
              <a:rPr lang="de-DE" dirty="0" smtClean="0"/>
              <a:t>12.05.</a:t>
            </a:r>
            <a:endParaRPr lang="de-DE" dirty="0"/>
          </a:p>
          <a:p>
            <a:r>
              <a:rPr lang="de-DE" dirty="0"/>
              <a:t>Freitag, </a:t>
            </a:r>
            <a:r>
              <a:rPr lang="de-DE" dirty="0" smtClean="0"/>
              <a:t>13.05. </a:t>
            </a:r>
            <a:r>
              <a:rPr lang="de-DE" dirty="0"/>
              <a:t>				Generalprobe (Einladung der </a:t>
            </a:r>
            <a:r>
              <a:rPr lang="de-DE" dirty="0" smtClean="0"/>
              <a:t>Schulanfänger</a:t>
            </a:r>
            <a:r>
              <a:rPr lang="de-DE" dirty="0"/>
              <a:t>)									</a:t>
            </a:r>
            <a:r>
              <a:rPr lang="de-DE" dirty="0" smtClean="0"/>
              <a:t>        Aufbau </a:t>
            </a:r>
            <a:r>
              <a:rPr lang="de-DE" dirty="0"/>
              <a:t>für das Schulfest</a:t>
            </a:r>
          </a:p>
          <a:p>
            <a:r>
              <a:rPr lang="de-DE" dirty="0"/>
              <a:t>Samstag, </a:t>
            </a:r>
            <a:r>
              <a:rPr lang="de-DE" dirty="0" smtClean="0"/>
              <a:t>14.05. </a:t>
            </a:r>
            <a:r>
              <a:rPr lang="de-DE" dirty="0"/>
              <a:t>			</a:t>
            </a:r>
            <a:r>
              <a:rPr lang="de-DE" dirty="0" smtClean="0"/>
              <a:t>        Schulfest </a:t>
            </a:r>
            <a:r>
              <a:rPr lang="de-DE" dirty="0"/>
              <a:t>mit 2 Aufführungen (11 Uhr/13.30 Uhr)								</a:t>
            </a:r>
            <a:r>
              <a:rPr lang="de-DE" dirty="0" smtClean="0"/>
              <a:t>        Abbau </a:t>
            </a:r>
            <a:r>
              <a:rPr lang="de-DE" dirty="0"/>
              <a:t>der Manege</a:t>
            </a:r>
          </a:p>
          <a:p>
            <a:endParaRPr lang="de-DE" dirty="0"/>
          </a:p>
          <a:p>
            <a:r>
              <a:rPr lang="de-DE" dirty="0"/>
              <a:t>„Unterricht“ </a:t>
            </a:r>
            <a:r>
              <a:rPr lang="de-DE" dirty="0" smtClean="0"/>
              <a:t> Montag – Freitag immer </a:t>
            </a:r>
            <a:r>
              <a:rPr lang="de-DE" dirty="0"/>
              <a:t>von der 1. – 5. </a:t>
            </a:r>
            <a:r>
              <a:rPr lang="de-DE" dirty="0" smtClean="0"/>
              <a:t>Stunde (danach wie gewohnt Betreuung) </a:t>
            </a:r>
            <a:endParaRPr lang="de-DE" dirty="0" smtClean="0"/>
          </a:p>
          <a:p>
            <a:r>
              <a:rPr lang="de-DE" dirty="0"/>
              <a:t>a</a:t>
            </a:r>
            <a:r>
              <a:rPr lang="de-DE" dirty="0" smtClean="0"/>
              <a:t>nschließend ca. 15 min Besprechung (Lehrer und Eltern)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0432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09A8D31-67CF-41B5-BCF6-1769F36A3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Workshops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D49E119-4A7C-4B1D-831A-7D10399DC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</a:t>
            </a:r>
            <a:r>
              <a:rPr lang="de-DE" dirty="0" smtClean="0"/>
              <a:t>ie </a:t>
            </a:r>
            <a:r>
              <a:rPr lang="de-DE" dirty="0"/>
              <a:t>Kinder werden am Montag nach einer Schnupperphase in die Workshops eingeteilt</a:t>
            </a:r>
          </a:p>
          <a:p>
            <a:r>
              <a:rPr lang="de-DE" dirty="0"/>
              <a:t>Eltern und Lehrer betreuen die Workshops</a:t>
            </a:r>
          </a:p>
          <a:p>
            <a:r>
              <a:rPr lang="de-DE" dirty="0"/>
              <a:t>Zirkuspädagogen sind unterstützend dabei</a:t>
            </a:r>
          </a:p>
          <a:p>
            <a:r>
              <a:rPr lang="de-DE" dirty="0"/>
              <a:t>Kostüme werden zum Großteil </a:t>
            </a:r>
            <a:r>
              <a:rPr lang="de-DE" dirty="0" smtClean="0"/>
              <a:t>gestellt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u="sng" dirty="0" smtClean="0"/>
              <a:t>mögliche</a:t>
            </a:r>
            <a:r>
              <a:rPr lang="de-DE" dirty="0" smtClean="0"/>
              <a:t> Workshops:</a:t>
            </a:r>
          </a:p>
          <a:p>
            <a:r>
              <a:rPr lang="de-DE" dirty="0" smtClean="0"/>
              <a:t>Akrobatik, Leiterakrobatik, Seillaufen, </a:t>
            </a:r>
            <a:r>
              <a:rPr lang="de-DE" dirty="0" err="1" smtClean="0"/>
              <a:t>Rola</a:t>
            </a:r>
            <a:r>
              <a:rPr lang="de-DE" dirty="0" smtClean="0"/>
              <a:t>, Zauberei, </a:t>
            </a:r>
            <a:r>
              <a:rPr lang="de-DE" dirty="0" err="1" smtClean="0"/>
              <a:t>Fakirkunst</a:t>
            </a:r>
            <a:r>
              <a:rPr lang="de-DE" dirty="0" smtClean="0"/>
              <a:t>, Einrad, BMX, Diabolo, …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5007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C677E0B-9BB6-4A92-BD03-EB78F08C6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Schulfest, </a:t>
            </a:r>
            <a:r>
              <a:rPr lang="de-DE" dirty="0" smtClean="0"/>
              <a:t>14.05.2022</a:t>
            </a:r>
            <a:r>
              <a:rPr lang="de-DE" dirty="0"/>
              <a:t/>
            </a:r>
            <a:br>
              <a:rPr lang="de-DE" dirty="0"/>
            </a:br>
            <a:r>
              <a:rPr lang="de-DE" sz="3200" dirty="0"/>
              <a:t>Aufführungen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2EDA622-9C16-481C-BE70-C515758AD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BEGINN um 10 Uhr</a:t>
            </a:r>
          </a:p>
          <a:p>
            <a:r>
              <a:rPr lang="de-DE" dirty="0"/>
              <a:t>10.30 Uhr treffen sich die Zirkuskinder in der Turnhalle</a:t>
            </a:r>
          </a:p>
          <a:p>
            <a:r>
              <a:rPr lang="de-DE" dirty="0"/>
              <a:t>11.00 Uhr Beginn der 1. Vorführung bis ca. 12.00 Uhr</a:t>
            </a:r>
          </a:p>
          <a:p>
            <a:r>
              <a:rPr lang="de-DE" dirty="0"/>
              <a:t>13.30 Uhr Beginn der 2. Vorführung bis ca. 14.30 Uhr</a:t>
            </a:r>
          </a:p>
          <a:p>
            <a:r>
              <a:rPr lang="de-DE" dirty="0"/>
              <a:t>ENDE ca. 17 Uhr</a:t>
            </a:r>
          </a:p>
          <a:p>
            <a:endParaRPr lang="de-DE" dirty="0"/>
          </a:p>
          <a:p>
            <a:r>
              <a:rPr lang="de-DE" dirty="0"/>
              <a:t>Liste mit Anzahl der gewünschten Karten, um Zuschauerzahl </a:t>
            </a:r>
            <a:r>
              <a:rPr lang="de-DE" dirty="0" smtClean="0"/>
              <a:t>einzuschätzen (werden noch von den Klassenlehrerinnen verteilt)</a:t>
            </a:r>
          </a:p>
          <a:p>
            <a:r>
              <a:rPr lang="de-DE" dirty="0" smtClean="0"/>
              <a:t>Preise für Karten: Erwachsene 5€, Kinder 3 €, Kinder unter 3 1€</a:t>
            </a:r>
            <a:endParaRPr lang="de-DE" dirty="0"/>
          </a:p>
          <a:p>
            <a:r>
              <a:rPr lang="de-DE" dirty="0"/>
              <a:t>Karten werden entsprechend der Zeiten zum Helfen verteilt</a:t>
            </a:r>
          </a:p>
          <a:p>
            <a:r>
              <a:rPr lang="de-DE" dirty="0"/>
              <a:t>Karten gehen dann in den Vorverkauf, eventuell Restkarten für Lernanfänger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36793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0BB0656-5EE2-4EB7-A93D-CA97E4877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Organisation von Catering/Verkauf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F663891-266A-45D0-AF5F-633A8777C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u="sng" dirty="0"/>
              <a:t>Klasse 1</a:t>
            </a:r>
            <a:r>
              <a:rPr lang="de-DE" dirty="0"/>
              <a:t> 					Getränkeverkauf</a:t>
            </a:r>
          </a:p>
          <a:p>
            <a:r>
              <a:rPr lang="de-DE" u="sng" dirty="0"/>
              <a:t>Klasse 2/Klasse 3</a:t>
            </a:r>
            <a:r>
              <a:rPr lang="de-DE" dirty="0"/>
              <a:t>			Cafeteria/Salatbar</a:t>
            </a:r>
          </a:p>
          <a:p>
            <a:r>
              <a:rPr lang="de-DE" u="sng" dirty="0"/>
              <a:t>Klasse </a:t>
            </a:r>
            <a:r>
              <a:rPr lang="de-DE" u="sng" dirty="0" smtClean="0"/>
              <a:t>4</a:t>
            </a:r>
            <a:r>
              <a:rPr lang="de-DE" dirty="0" smtClean="0"/>
              <a:t>	</a:t>
            </a:r>
            <a:r>
              <a:rPr lang="de-DE" dirty="0"/>
              <a:t>				Grill</a:t>
            </a:r>
          </a:p>
          <a:p>
            <a:endParaRPr lang="de-DE" dirty="0"/>
          </a:p>
          <a:p>
            <a:r>
              <a:rPr lang="de-DE" dirty="0"/>
              <a:t>Listen mit </a:t>
            </a:r>
            <a:r>
              <a:rPr lang="de-DE" dirty="0" smtClean="0"/>
              <a:t>Spenden (Salate, Kuchen/Torten, Brötchen, Kaffee, Tee, …) werden an den Stellwänden im Flur der Schule aushängen und auch per Mail verschickt</a:t>
            </a:r>
            <a:endParaRPr lang="de-DE" dirty="0"/>
          </a:p>
          <a:p>
            <a:r>
              <a:rPr lang="de-DE" dirty="0"/>
              <a:t>Helferlisten </a:t>
            </a:r>
            <a:r>
              <a:rPr lang="de-DE" dirty="0" smtClean="0"/>
              <a:t>für die Klassen werden über die </a:t>
            </a:r>
            <a:r>
              <a:rPr lang="de-DE" dirty="0" smtClean="0"/>
              <a:t>Klassenlehrerinnen verteilt</a:t>
            </a:r>
            <a:endParaRPr lang="de-DE" dirty="0"/>
          </a:p>
          <a:p>
            <a:r>
              <a:rPr lang="de-DE" dirty="0" smtClean="0"/>
              <a:t>Würste/Getränke werden besorgt</a:t>
            </a:r>
          </a:p>
          <a:p>
            <a:r>
              <a:rPr lang="de-DE" dirty="0" smtClean="0"/>
              <a:t>Besteck/Geschirr/Tassen soll jede Familie für sich mitbringen, um Müll zu vermeiden</a:t>
            </a:r>
          </a:p>
          <a:p>
            <a:r>
              <a:rPr lang="de-DE" dirty="0" smtClean="0"/>
              <a:t>Bierzeltgarnituren/Stehtische sind z.T. vorhanden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15768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892C584-6C47-4DF4-88EA-4797B948D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Jetzt schon mal ein ganz dickes Dankeschön für Ihre Mithilfe!!!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E8B7519B-FCA6-46DD-8D3C-9F0C43656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Bei weiteren Fragen melden Sie sich gerne per Mail oder telefonisch (</a:t>
            </a:r>
            <a:r>
              <a:rPr lang="de-DE" dirty="0" err="1" smtClean="0">
                <a:hlinkClick r:id="rId3"/>
              </a:rPr>
              <a:t>Schulleitung@brabeckschule.nrw.schule</a:t>
            </a:r>
            <a:r>
              <a:rPr lang="de-DE" smtClean="0"/>
              <a:t>   02372-4434).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0951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191</Words>
  <Application>Microsoft Office PowerPoint</Application>
  <PresentationFormat>Breitbild</PresentationFormat>
  <Paragraphs>45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Facette</vt:lpstr>
      <vt:lpstr>Zirkusprojekt 2022</vt:lpstr>
      <vt:lpstr>Ablauf und Organisation Projektwoche vom 09.05.2022 – 14.05.2022 </vt:lpstr>
      <vt:lpstr>Workshops</vt:lpstr>
      <vt:lpstr>Schulfest, 14.05.2022 Aufführungen</vt:lpstr>
      <vt:lpstr>Organisation von Catering/Verkauf</vt:lpstr>
      <vt:lpstr>Jetzt schon mal ein ganz dickes Dankeschön für Ihre Mithilfe!!!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Zirkusprojekt 2018</dc:title>
  <dc:creator>Daniela Wittkopf</dc:creator>
  <cp:lastModifiedBy>Windows User</cp:lastModifiedBy>
  <cp:revision>24</cp:revision>
  <cp:lastPrinted>2018-04-17T07:17:16Z</cp:lastPrinted>
  <dcterms:created xsi:type="dcterms:W3CDTF">2018-04-16T17:18:09Z</dcterms:created>
  <dcterms:modified xsi:type="dcterms:W3CDTF">2022-03-08T12:07:06Z</dcterms:modified>
</cp:coreProperties>
</file>